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7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5A740-ACEE-C74B-8BF4-96C414839627}" type="datetimeFigureOut">
              <a:rPr lang="en-US" smtClean="0"/>
              <a:t>6/3/17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8BE1A-7DB2-A549-9AFA-9A72711F2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0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68310-7E02-7D43-A5B6-65117A013F69}" type="datetimeFigureOut">
              <a:rPr lang="en-US" smtClean="0"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BE754-7976-F644-A81F-C25233FE0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06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641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Zach 12:10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106" y="1476304"/>
            <a:ext cx="8381787" cy="5181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Het</a:t>
            </a:r>
            <a:r>
              <a:rPr lang="en-US" sz="4000" dirty="0"/>
              <a:t> </a:t>
            </a:r>
            <a:r>
              <a:rPr lang="en-US" sz="4000" dirty="0" smtClean="0"/>
              <a:t>huis van</a:t>
            </a:r>
            <a:r>
              <a:rPr lang="en-US" sz="4000" dirty="0"/>
              <a:t> David </a:t>
            </a:r>
            <a:r>
              <a:rPr lang="en-US" sz="4000" dirty="0" err="1"/>
              <a:t>en</a:t>
            </a:r>
            <a:r>
              <a:rPr lang="en-US" sz="4000" dirty="0"/>
              <a:t> de </a:t>
            </a:r>
            <a:r>
              <a:rPr lang="en-US" sz="4000" dirty="0" err="1"/>
              <a:t>inwoners</a:t>
            </a:r>
            <a:r>
              <a:rPr lang="en-US" sz="4000" dirty="0"/>
              <a:t> van </a:t>
            </a:r>
            <a:r>
              <a:rPr lang="en-US" sz="4000" dirty="0" err="1"/>
              <a:t>Jeruzalem</a:t>
            </a:r>
            <a:r>
              <a:rPr lang="en-US" sz="4000" dirty="0"/>
              <a:t> </a:t>
            </a:r>
            <a:r>
              <a:rPr lang="en-US" sz="4000" dirty="0" err="1"/>
              <a:t>echter</a:t>
            </a:r>
            <a:r>
              <a:rPr lang="en-US" sz="4000" dirty="0"/>
              <a:t> </a:t>
            </a:r>
            <a:r>
              <a:rPr lang="en-US" sz="4000" dirty="0" err="1"/>
              <a:t>zal</a:t>
            </a:r>
            <a:r>
              <a:rPr lang="en-US" sz="4000" dirty="0"/>
              <a:t> </a:t>
            </a:r>
            <a:r>
              <a:rPr lang="en-US" sz="4000" dirty="0" err="1"/>
              <a:t>ik</a:t>
            </a:r>
            <a:r>
              <a:rPr lang="en-US" sz="4000" dirty="0"/>
              <a:t> </a:t>
            </a:r>
            <a:r>
              <a:rPr lang="en-US" sz="4000" dirty="0" err="1"/>
              <a:t>vervullen</a:t>
            </a:r>
            <a:r>
              <a:rPr lang="en-US" sz="4000" dirty="0"/>
              <a:t> met </a:t>
            </a:r>
            <a:r>
              <a:rPr lang="en-US" sz="4000" dirty="0" err="1"/>
              <a:t>een</a:t>
            </a:r>
            <a:r>
              <a:rPr lang="en-US" sz="4000" dirty="0"/>
              <a:t> </a:t>
            </a:r>
            <a:r>
              <a:rPr lang="en-US" sz="4000" dirty="0" err="1"/>
              <a:t>geest</a:t>
            </a:r>
            <a:r>
              <a:rPr lang="en-US" sz="4000" dirty="0"/>
              <a:t> van </a:t>
            </a:r>
            <a:r>
              <a:rPr lang="en-US" sz="4000" dirty="0" err="1"/>
              <a:t>mededogen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 </a:t>
            </a:r>
            <a:r>
              <a:rPr lang="en-US" sz="4000" dirty="0" err="1"/>
              <a:t>inkeer</a:t>
            </a:r>
            <a:r>
              <a:rPr lang="en-US" sz="4000" dirty="0"/>
              <a:t>.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err="1" smtClean="0"/>
              <a:t>Ze</a:t>
            </a:r>
            <a:r>
              <a:rPr lang="en-US" sz="4000" dirty="0" smtClean="0"/>
              <a:t> </a:t>
            </a:r>
            <a:r>
              <a:rPr lang="en-US" sz="4000" dirty="0" err="1"/>
              <a:t>zullen</a:t>
            </a:r>
            <a:r>
              <a:rPr lang="en-US" sz="4000" dirty="0"/>
              <a:t> </a:t>
            </a:r>
            <a:r>
              <a:rPr lang="en-US" sz="4000" dirty="0" err="1"/>
              <a:t>zich</a:t>
            </a:r>
            <a:r>
              <a:rPr lang="en-US" sz="4000" dirty="0"/>
              <a:t> </a:t>
            </a:r>
            <a:r>
              <a:rPr lang="en-US" sz="4000" dirty="0" err="1"/>
              <a:t>weer</a:t>
            </a:r>
            <a:r>
              <a:rPr lang="en-US" sz="4000" dirty="0"/>
              <a:t> </a:t>
            </a:r>
            <a:r>
              <a:rPr lang="en-US" sz="4000" dirty="0" err="1"/>
              <a:t>naar</a:t>
            </a:r>
            <a:r>
              <a:rPr lang="en-US" sz="4000" dirty="0"/>
              <a:t> </a:t>
            </a:r>
            <a:r>
              <a:rPr lang="en-US" sz="4000" dirty="0" err="1"/>
              <a:t>mij</a:t>
            </a:r>
            <a:r>
              <a:rPr lang="en-US" sz="4000" dirty="0"/>
              <a:t> </a:t>
            </a:r>
            <a:r>
              <a:rPr lang="en-US" sz="4000" dirty="0" err="1"/>
              <a:t>wenden</a:t>
            </a:r>
            <a:r>
              <a:rPr lang="en-US" sz="4000" dirty="0"/>
              <a:t>, </a:t>
            </a:r>
            <a:r>
              <a:rPr lang="en-US" sz="4000" dirty="0" err="1"/>
              <a:t>en</a:t>
            </a:r>
            <a:r>
              <a:rPr lang="en-US" sz="4000" dirty="0"/>
              <a:t> over </a:t>
            </a:r>
            <a:r>
              <a:rPr lang="en-US" sz="4000" dirty="0" err="1"/>
              <a:t>degene</a:t>
            </a:r>
            <a:r>
              <a:rPr lang="en-US" sz="4000" dirty="0"/>
              <a:t> die </a:t>
            </a:r>
            <a:r>
              <a:rPr lang="en-US" sz="4000" dirty="0" err="1"/>
              <a:t>ze</a:t>
            </a:r>
            <a:r>
              <a:rPr lang="en-US" sz="4000" dirty="0"/>
              <a:t> </a:t>
            </a:r>
            <a:r>
              <a:rPr lang="en-US" sz="4000" dirty="0" err="1"/>
              <a:t>hebben</a:t>
            </a:r>
            <a:r>
              <a:rPr lang="en-US" sz="4000" dirty="0"/>
              <a:t> </a:t>
            </a:r>
            <a:r>
              <a:rPr lang="en-US" sz="4000" dirty="0" err="1"/>
              <a:t>doorstoken</a:t>
            </a:r>
            <a:r>
              <a:rPr lang="en-US" sz="4000" dirty="0"/>
              <a:t>, </a:t>
            </a:r>
            <a:r>
              <a:rPr lang="en-US" sz="4000" dirty="0" err="1"/>
              <a:t>zullen</a:t>
            </a:r>
            <a:r>
              <a:rPr lang="en-US" sz="4000" dirty="0"/>
              <a:t> </a:t>
            </a:r>
            <a:r>
              <a:rPr lang="en-US" sz="4000" dirty="0" err="1"/>
              <a:t>ze</a:t>
            </a:r>
            <a:r>
              <a:rPr lang="en-US" sz="4000" dirty="0"/>
              <a:t> </a:t>
            </a:r>
            <a:r>
              <a:rPr lang="en-US" sz="4000" dirty="0" err="1"/>
              <a:t>weeklagen</a:t>
            </a:r>
            <a:r>
              <a:rPr lang="en-US" sz="4000" dirty="0"/>
              <a:t> </a:t>
            </a:r>
            <a:r>
              <a:rPr lang="en-US" sz="4000" dirty="0" err="1"/>
              <a:t>als</a:t>
            </a:r>
            <a:r>
              <a:rPr lang="en-US" sz="4000" dirty="0"/>
              <a:t> </a:t>
            </a:r>
            <a:r>
              <a:rPr lang="en-US" sz="4000" dirty="0" err="1"/>
              <a:t>bij</a:t>
            </a:r>
            <a:r>
              <a:rPr lang="en-US" sz="4000" dirty="0"/>
              <a:t> de </a:t>
            </a:r>
            <a:r>
              <a:rPr lang="en-US" sz="4000" dirty="0" err="1"/>
              <a:t>rouw</a:t>
            </a:r>
            <a:r>
              <a:rPr lang="en-US" sz="4000" dirty="0"/>
              <a:t> om </a:t>
            </a:r>
            <a:r>
              <a:rPr lang="en-US" sz="4000" dirty="0" err="1"/>
              <a:t>een</a:t>
            </a:r>
            <a:r>
              <a:rPr lang="en-US" sz="4000" dirty="0"/>
              <a:t> </a:t>
            </a:r>
            <a:r>
              <a:rPr lang="en-US" sz="4000" dirty="0" err="1"/>
              <a:t>enig</a:t>
            </a:r>
            <a:r>
              <a:rPr lang="en-US" sz="4000" dirty="0"/>
              <a:t> kind; </a:t>
            </a:r>
            <a:r>
              <a:rPr lang="en-US" sz="4000" dirty="0" err="1"/>
              <a:t>hun</a:t>
            </a:r>
            <a:r>
              <a:rPr lang="en-US" sz="4000" dirty="0"/>
              <a:t> </a:t>
            </a:r>
            <a:r>
              <a:rPr lang="en-US" sz="4000" dirty="0" err="1"/>
              <a:t>verdriet</a:t>
            </a:r>
            <a:r>
              <a:rPr lang="en-US" sz="4000" dirty="0"/>
              <a:t> </a:t>
            </a:r>
            <a:r>
              <a:rPr lang="en-US" sz="4000" dirty="0" err="1"/>
              <a:t>zal</a:t>
            </a:r>
            <a:r>
              <a:rPr lang="en-US" sz="4000" dirty="0"/>
              <a:t> zo bitter </a:t>
            </a:r>
            <a:r>
              <a:rPr lang="en-US" sz="4000" dirty="0" err="1"/>
              <a:t>zijn</a:t>
            </a:r>
            <a:r>
              <a:rPr lang="en-US" sz="4000" dirty="0"/>
              <a:t> </a:t>
            </a:r>
            <a:r>
              <a:rPr lang="en-US" sz="4000" dirty="0" err="1"/>
              <a:t>als</a:t>
            </a:r>
            <a:r>
              <a:rPr lang="en-US" sz="4000" dirty="0"/>
              <a:t> het </a:t>
            </a:r>
            <a:r>
              <a:rPr lang="en-US" sz="4000" dirty="0" err="1"/>
              <a:t>verdriet</a:t>
            </a:r>
            <a:r>
              <a:rPr lang="en-US" sz="4000" dirty="0"/>
              <a:t> om </a:t>
            </a:r>
            <a:r>
              <a:rPr lang="en-US" sz="4000" dirty="0" err="1"/>
              <a:t>een</a:t>
            </a:r>
            <a:r>
              <a:rPr lang="en-US" sz="4000" dirty="0"/>
              <a:t> </a:t>
            </a:r>
            <a:r>
              <a:rPr lang="en-US" sz="4000" dirty="0" err="1"/>
              <a:t>oudste</a:t>
            </a:r>
            <a:r>
              <a:rPr lang="en-US" sz="4000" dirty="0"/>
              <a:t> zoon.</a:t>
            </a:r>
            <a:endParaRPr lang="en-US" sz="4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368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321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Joh 3:21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6578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Maar </a:t>
            </a:r>
            <a:r>
              <a:rPr lang="en-US" sz="4000" dirty="0" err="1" smtClean="0"/>
              <a:t>wie</a:t>
            </a:r>
            <a:r>
              <a:rPr lang="en-US" sz="4000" dirty="0" smtClean="0"/>
              <a:t> </a:t>
            </a:r>
            <a:r>
              <a:rPr lang="en-US" sz="4000" dirty="0" err="1" smtClean="0"/>
              <a:t>oprecht</a:t>
            </a:r>
            <a:r>
              <a:rPr lang="en-US" sz="4000" dirty="0" smtClean="0"/>
              <a:t> </a:t>
            </a:r>
            <a:r>
              <a:rPr lang="en-US" sz="4000" dirty="0" err="1" smtClean="0"/>
              <a:t>handelt</a:t>
            </a:r>
            <a:r>
              <a:rPr lang="en-US" sz="4000" dirty="0" smtClean="0"/>
              <a:t>, </a:t>
            </a:r>
            <a:br>
              <a:rPr lang="en-US" sz="4000" dirty="0" smtClean="0"/>
            </a:br>
            <a:r>
              <a:rPr lang="en-US" sz="4000" dirty="0" err="1" smtClean="0"/>
              <a:t>zoekt</a:t>
            </a:r>
            <a:r>
              <a:rPr lang="en-US" sz="4000" dirty="0" smtClean="0"/>
              <a:t> het </a:t>
            </a:r>
            <a:r>
              <a:rPr lang="en-US" sz="4000" dirty="0" err="1" smtClean="0"/>
              <a:t>licht</a:t>
            </a:r>
            <a:r>
              <a:rPr lang="en-US" sz="4000" dirty="0" smtClean="0"/>
              <a:t> op,</a:t>
            </a:r>
            <a:br>
              <a:rPr lang="en-US" sz="4000" dirty="0" smtClean="0"/>
            </a:br>
            <a:r>
              <a:rPr lang="en-US" sz="4000" dirty="0" err="1" smtClean="0"/>
              <a:t>zodat</a:t>
            </a:r>
            <a:r>
              <a:rPr lang="en-US" sz="4000" dirty="0" smtClean="0"/>
              <a:t> </a:t>
            </a:r>
            <a:r>
              <a:rPr lang="en-US" sz="4000" dirty="0" err="1" smtClean="0"/>
              <a:t>zichtbaar</a:t>
            </a:r>
            <a:r>
              <a:rPr lang="en-US" sz="4000" dirty="0" smtClean="0"/>
              <a:t> </a:t>
            </a:r>
            <a:r>
              <a:rPr lang="en-US" sz="4000" dirty="0" err="1" smtClean="0"/>
              <a:t>wordt</a:t>
            </a:r>
            <a:r>
              <a:rPr lang="en-US" sz="4000" dirty="0" smtClean="0"/>
              <a:t> </a:t>
            </a:r>
            <a:r>
              <a:rPr lang="en-US" sz="4000" dirty="0" err="1" smtClean="0"/>
              <a:t>dat</a:t>
            </a:r>
            <a:r>
              <a:rPr lang="en-US" sz="4000" dirty="0" smtClean="0"/>
              <a:t> God </a:t>
            </a:r>
            <a:r>
              <a:rPr lang="en-US" sz="4000" dirty="0" err="1" smtClean="0"/>
              <a:t>werkzaam</a:t>
            </a:r>
            <a:r>
              <a:rPr lang="en-US" sz="4000" dirty="0" smtClean="0"/>
              <a:t> is in </a:t>
            </a:r>
            <a:r>
              <a:rPr lang="en-US" sz="4000" dirty="0" err="1" smtClean="0"/>
              <a:t>alles</a:t>
            </a:r>
            <a:r>
              <a:rPr lang="en-US" sz="4000" dirty="0" smtClean="0"/>
              <a:t> wat </a:t>
            </a:r>
            <a:r>
              <a:rPr lang="en-US" sz="4000" dirty="0" err="1" smtClean="0"/>
              <a:t>hij</a:t>
            </a:r>
            <a:r>
              <a:rPr lang="en-US" sz="4000" dirty="0" smtClean="0"/>
              <a:t> </a:t>
            </a:r>
            <a:r>
              <a:rPr lang="en-US" sz="4000" dirty="0" err="1" smtClean="0"/>
              <a:t>doet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0504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14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Gen 1:1-3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6578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aseline="30000" dirty="0" smtClean="0"/>
              <a:t>1</a:t>
            </a:r>
            <a:r>
              <a:rPr lang="en-US" sz="4000" dirty="0" smtClean="0"/>
              <a:t>In </a:t>
            </a:r>
            <a:r>
              <a:rPr lang="en-US" sz="4000" dirty="0"/>
              <a:t>het begin </a:t>
            </a:r>
            <a:r>
              <a:rPr lang="en-US" sz="4000" dirty="0" err="1"/>
              <a:t>schiep</a:t>
            </a:r>
            <a:r>
              <a:rPr lang="en-US" sz="4000" dirty="0"/>
              <a:t> God de </a:t>
            </a:r>
            <a:r>
              <a:rPr lang="en-US" sz="4000" dirty="0" err="1"/>
              <a:t>hemel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de aarde.</a:t>
            </a:r>
            <a:r>
              <a:rPr lang="en-US" sz="4000" baseline="30000" dirty="0"/>
              <a:t>2</a:t>
            </a:r>
            <a:r>
              <a:rPr lang="en-US" sz="4000" dirty="0"/>
              <a:t>De </a:t>
            </a:r>
            <a:r>
              <a:rPr lang="en-US" sz="4000" dirty="0" err="1"/>
              <a:t>aarde</a:t>
            </a:r>
            <a:r>
              <a:rPr lang="en-US" sz="4000" dirty="0"/>
              <a:t> was nog </a:t>
            </a:r>
            <a:r>
              <a:rPr lang="en-US" sz="4000" dirty="0" err="1"/>
              <a:t>woest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doods</a:t>
            </a:r>
            <a:r>
              <a:rPr lang="en-US" sz="4000" dirty="0"/>
              <a:t>,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duisternis</a:t>
            </a:r>
            <a:r>
              <a:rPr lang="en-US" sz="4000" dirty="0"/>
              <a:t> lag over de </a:t>
            </a:r>
            <a:r>
              <a:rPr lang="en-US" sz="4000" dirty="0" err="1"/>
              <a:t>oervloed</a:t>
            </a:r>
            <a:r>
              <a:rPr lang="en-US" sz="4000" dirty="0"/>
              <a:t>, maar Gods </a:t>
            </a:r>
            <a:r>
              <a:rPr lang="en-US" sz="4000" dirty="0" err="1"/>
              <a:t>geest</a:t>
            </a:r>
            <a:r>
              <a:rPr lang="en-US" sz="4000" dirty="0"/>
              <a:t> </a:t>
            </a:r>
            <a:r>
              <a:rPr lang="en-US" sz="4000" dirty="0" err="1"/>
              <a:t>zweefde</a:t>
            </a:r>
            <a:r>
              <a:rPr lang="en-US" sz="4000" dirty="0"/>
              <a:t> over het water.</a:t>
            </a:r>
          </a:p>
          <a:p>
            <a:pPr marL="0" indent="0">
              <a:buNone/>
            </a:pPr>
            <a:r>
              <a:rPr lang="en-US" sz="4000" baseline="30000" dirty="0"/>
              <a:t>3</a:t>
            </a:r>
            <a:r>
              <a:rPr lang="en-US" sz="4000" dirty="0"/>
              <a:t>God </a:t>
            </a:r>
            <a:r>
              <a:rPr lang="en-US" sz="4000" dirty="0" err="1"/>
              <a:t>zei</a:t>
            </a:r>
            <a:r>
              <a:rPr lang="en-US" sz="4000" dirty="0"/>
              <a:t>: ‘</a:t>
            </a:r>
            <a:r>
              <a:rPr lang="en-US" sz="4000" dirty="0" err="1"/>
              <a:t>Er</a:t>
            </a:r>
            <a:r>
              <a:rPr lang="en-US" sz="4000" dirty="0"/>
              <a:t> </a:t>
            </a:r>
            <a:r>
              <a:rPr lang="en-US" sz="4000" dirty="0" err="1"/>
              <a:t>moet</a:t>
            </a:r>
            <a:r>
              <a:rPr lang="en-US" sz="4000" dirty="0"/>
              <a:t> </a:t>
            </a:r>
            <a:r>
              <a:rPr lang="en-US" sz="4000" dirty="0" err="1"/>
              <a:t>licht</a:t>
            </a:r>
            <a:r>
              <a:rPr lang="en-US" sz="4000" dirty="0"/>
              <a:t> </a:t>
            </a:r>
            <a:r>
              <a:rPr lang="en-US" sz="4000" dirty="0" err="1"/>
              <a:t>komen</a:t>
            </a:r>
            <a:r>
              <a:rPr lang="en-US" sz="4000" dirty="0"/>
              <a:t>,’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er</a:t>
            </a:r>
            <a:r>
              <a:rPr lang="en-US" sz="4000" dirty="0"/>
              <a:t> was </a:t>
            </a:r>
            <a:r>
              <a:rPr lang="en-US" sz="4000" dirty="0" err="1"/>
              <a:t>licht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80319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9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Joh 3:21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6578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Maar </a:t>
            </a:r>
            <a:r>
              <a:rPr lang="en-US" sz="4000" dirty="0" err="1" smtClean="0"/>
              <a:t>wie</a:t>
            </a:r>
            <a:r>
              <a:rPr lang="en-US" sz="4000" dirty="0" smtClean="0"/>
              <a:t> </a:t>
            </a:r>
            <a:r>
              <a:rPr lang="en-US" sz="4000" dirty="0" err="1" smtClean="0"/>
              <a:t>oprecht</a:t>
            </a:r>
            <a:r>
              <a:rPr lang="en-US" sz="4000" dirty="0" smtClean="0"/>
              <a:t> </a:t>
            </a:r>
            <a:r>
              <a:rPr lang="en-US" sz="4000" dirty="0" err="1" smtClean="0"/>
              <a:t>handelt</a:t>
            </a:r>
            <a:r>
              <a:rPr lang="en-US" sz="4000" dirty="0" smtClean="0"/>
              <a:t>, </a:t>
            </a:r>
            <a:br>
              <a:rPr lang="en-US" sz="4000" dirty="0" smtClean="0"/>
            </a:br>
            <a:r>
              <a:rPr lang="en-US" sz="4000" dirty="0" err="1" smtClean="0"/>
              <a:t>zoekt</a:t>
            </a:r>
            <a:r>
              <a:rPr lang="en-US" sz="4000" dirty="0" smtClean="0"/>
              <a:t> het </a:t>
            </a:r>
            <a:r>
              <a:rPr lang="en-US" sz="4000" dirty="0" err="1" smtClean="0"/>
              <a:t>licht</a:t>
            </a:r>
            <a:r>
              <a:rPr lang="en-US" sz="4000" dirty="0" smtClean="0"/>
              <a:t> op,</a:t>
            </a:r>
            <a:br>
              <a:rPr lang="en-US" sz="4000" dirty="0" smtClean="0"/>
            </a:br>
            <a:r>
              <a:rPr lang="en-US" sz="4000" dirty="0" err="1" smtClean="0"/>
              <a:t>zodat</a:t>
            </a:r>
            <a:r>
              <a:rPr lang="en-US" sz="4000" dirty="0" smtClean="0"/>
              <a:t> </a:t>
            </a:r>
            <a:r>
              <a:rPr lang="en-US" sz="4000" dirty="0" err="1" smtClean="0"/>
              <a:t>zichtbaar</a:t>
            </a:r>
            <a:r>
              <a:rPr lang="en-US" sz="4000" dirty="0" smtClean="0"/>
              <a:t> </a:t>
            </a:r>
            <a:r>
              <a:rPr lang="en-US" sz="4000" dirty="0" err="1" smtClean="0"/>
              <a:t>wordt</a:t>
            </a:r>
            <a:r>
              <a:rPr lang="en-US" sz="4000" dirty="0" smtClean="0"/>
              <a:t> </a:t>
            </a:r>
            <a:r>
              <a:rPr lang="en-US" sz="4000" dirty="0" err="1" smtClean="0"/>
              <a:t>dat</a:t>
            </a:r>
            <a:r>
              <a:rPr lang="en-US" sz="4000" dirty="0" smtClean="0"/>
              <a:t> God </a:t>
            </a:r>
            <a:r>
              <a:rPr lang="en-US" sz="4000" dirty="0" err="1" smtClean="0"/>
              <a:t>werkzaam</a:t>
            </a:r>
            <a:r>
              <a:rPr lang="en-US" sz="4000" dirty="0" smtClean="0"/>
              <a:t> is in </a:t>
            </a:r>
            <a:r>
              <a:rPr lang="en-US" sz="4000" dirty="0" err="1" smtClean="0"/>
              <a:t>alles</a:t>
            </a:r>
            <a:r>
              <a:rPr lang="en-US" sz="4000" dirty="0" smtClean="0"/>
              <a:t> wat </a:t>
            </a:r>
            <a:r>
              <a:rPr lang="en-US" sz="4000" dirty="0" err="1" smtClean="0"/>
              <a:t>hij</a:t>
            </a:r>
            <a:r>
              <a:rPr lang="en-US" sz="4000" dirty="0" smtClean="0"/>
              <a:t> </a:t>
            </a:r>
            <a:r>
              <a:rPr lang="en-US" sz="4000" dirty="0" err="1" smtClean="0"/>
              <a:t>doet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7334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16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Joh 16:7-11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106" y="1476304"/>
            <a:ext cx="8381787" cy="50477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err="1" smtClean="0">
                <a:solidFill>
                  <a:schemeClr val="tx1">
                    <a:lumMod val="50000"/>
                  </a:schemeClr>
                </a:solidFill>
              </a:rPr>
              <a:t>Werkelijk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het is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goed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voor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jullie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dat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ik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ga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want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als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ik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niet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ga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zal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de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pleitbezorger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niet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bij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jullie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komen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maar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als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ik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weg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ben,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zal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ik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hem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jullie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zenden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.</a:t>
            </a:r>
            <a:r>
              <a:rPr lang="en-US" sz="4000" dirty="0"/>
              <a:t> </a:t>
            </a:r>
            <a:r>
              <a:rPr lang="en-US" sz="4000" dirty="0" err="1" smtClean="0"/>
              <a:t>Wanneer</a:t>
            </a:r>
            <a:r>
              <a:rPr lang="en-US" sz="4000" dirty="0" smtClean="0"/>
              <a:t> </a:t>
            </a:r>
            <a:r>
              <a:rPr lang="en-US" sz="4000" dirty="0" err="1"/>
              <a:t>hij</a:t>
            </a:r>
            <a:r>
              <a:rPr lang="en-US" sz="4000" dirty="0"/>
              <a:t> </a:t>
            </a:r>
            <a:r>
              <a:rPr lang="en-US" sz="4000" dirty="0" err="1"/>
              <a:t>komt</a:t>
            </a:r>
            <a:r>
              <a:rPr lang="en-US" sz="4000" dirty="0"/>
              <a:t> </a:t>
            </a:r>
            <a:r>
              <a:rPr lang="en-US" sz="4000" dirty="0" err="1"/>
              <a:t>zal</a:t>
            </a:r>
            <a:r>
              <a:rPr lang="en-US" sz="4000" dirty="0"/>
              <a:t> </a:t>
            </a:r>
            <a:r>
              <a:rPr lang="en-US" sz="4000" dirty="0" err="1"/>
              <a:t>hij</a:t>
            </a:r>
            <a:r>
              <a:rPr lang="en-US" sz="4000" dirty="0"/>
              <a:t> de </a:t>
            </a:r>
            <a:r>
              <a:rPr lang="en-US" sz="4000" dirty="0" err="1"/>
              <a:t>wereld</a:t>
            </a:r>
            <a:r>
              <a:rPr lang="en-US" sz="4000" dirty="0"/>
              <a:t> </a:t>
            </a:r>
            <a:r>
              <a:rPr lang="en-US" sz="4000" dirty="0" err="1"/>
              <a:t>duidelijk</a:t>
            </a:r>
            <a:r>
              <a:rPr lang="en-US" sz="4000" dirty="0"/>
              <a:t> </a:t>
            </a:r>
            <a:r>
              <a:rPr lang="en-US" sz="4000" dirty="0" err="1" smtClean="0"/>
              <a:t>maken</a:t>
            </a:r>
            <a:r>
              <a:rPr lang="en-US" sz="4000" dirty="0"/>
              <a:t> </a:t>
            </a:r>
            <a:r>
              <a:rPr lang="en-US" sz="4000" dirty="0" smtClean="0"/>
              <a:t>wat </a:t>
            </a:r>
            <a:r>
              <a:rPr lang="en-US" sz="4000" dirty="0" err="1" smtClean="0"/>
              <a:t>zonde</a:t>
            </a:r>
            <a:r>
              <a:rPr lang="en-US" sz="4000" dirty="0" smtClean="0"/>
              <a:t>, </a:t>
            </a:r>
            <a:r>
              <a:rPr lang="en-US" sz="4000" dirty="0" err="1" smtClean="0"/>
              <a:t>gerechtigheid</a:t>
            </a:r>
            <a:r>
              <a:rPr lang="en-US" sz="4000" dirty="0"/>
              <a:t> 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oordeel</a:t>
            </a:r>
            <a:r>
              <a:rPr lang="en-US" sz="4000" dirty="0"/>
              <a:t> is: 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err="1" smtClean="0"/>
              <a:t>zonde</a:t>
            </a:r>
            <a:r>
              <a:rPr lang="en-US" sz="4000" dirty="0"/>
              <a:t> – </a:t>
            </a:r>
            <a:r>
              <a:rPr lang="en-US" sz="4000" dirty="0" err="1"/>
              <a:t>dat</a:t>
            </a:r>
            <a:r>
              <a:rPr lang="en-US" sz="4000" dirty="0"/>
              <a:t> </a:t>
            </a:r>
            <a:r>
              <a:rPr lang="en-US" sz="4000" dirty="0" err="1"/>
              <a:t>ze</a:t>
            </a:r>
            <a:r>
              <a:rPr lang="en-US" sz="4000" dirty="0"/>
              <a:t> </a:t>
            </a:r>
            <a:r>
              <a:rPr lang="en-US" sz="4000" dirty="0" err="1"/>
              <a:t>niet</a:t>
            </a:r>
            <a:r>
              <a:rPr lang="en-US" sz="4000" dirty="0"/>
              <a:t> in </a:t>
            </a:r>
            <a:r>
              <a:rPr lang="en-US" sz="4000" dirty="0" err="1" smtClean="0"/>
              <a:t>mij</a:t>
            </a:r>
            <a:r>
              <a:rPr lang="en-US" sz="4000" dirty="0"/>
              <a:t> </a:t>
            </a:r>
            <a:r>
              <a:rPr lang="en-US" sz="4000" dirty="0" err="1" smtClean="0"/>
              <a:t>geloven</a:t>
            </a:r>
            <a:r>
              <a:rPr lang="en-US" sz="4000" dirty="0" smtClean="0"/>
              <a:t>, </a:t>
            </a:r>
            <a:r>
              <a:rPr lang="en-US" sz="4000" dirty="0" err="1" smtClean="0"/>
              <a:t>gerechtigheid</a:t>
            </a:r>
            <a:r>
              <a:rPr lang="en-US" sz="4000" dirty="0"/>
              <a:t> – </a:t>
            </a:r>
            <a:r>
              <a:rPr lang="en-US" sz="4000" dirty="0" err="1"/>
              <a:t>dat</a:t>
            </a:r>
            <a:r>
              <a:rPr lang="en-US" sz="4000" dirty="0"/>
              <a:t> </a:t>
            </a:r>
            <a:r>
              <a:rPr lang="en-US" sz="4000" dirty="0" err="1"/>
              <a:t>ik</a:t>
            </a:r>
            <a:r>
              <a:rPr lang="en-US" sz="4000" dirty="0"/>
              <a:t> </a:t>
            </a:r>
            <a:r>
              <a:rPr lang="en-US" sz="4000" dirty="0" err="1"/>
              <a:t>naar</a:t>
            </a:r>
            <a:r>
              <a:rPr lang="en-US" sz="4000" dirty="0"/>
              <a:t> de Vader </a:t>
            </a:r>
            <a:r>
              <a:rPr lang="en-US" sz="4000" dirty="0" err="1"/>
              <a:t>ga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</a:t>
            </a:r>
            <a:r>
              <a:rPr lang="en-US" sz="4000" dirty="0" err="1"/>
              <a:t>jullie</a:t>
            </a:r>
            <a:r>
              <a:rPr lang="en-US" sz="4000" dirty="0"/>
              <a:t> me </a:t>
            </a:r>
            <a:r>
              <a:rPr lang="en-US" sz="4000" dirty="0" err="1"/>
              <a:t>niet</a:t>
            </a:r>
            <a:r>
              <a:rPr lang="en-US" sz="4000" dirty="0"/>
              <a:t> </a:t>
            </a:r>
            <a:r>
              <a:rPr lang="en-US" sz="4000" dirty="0" err="1"/>
              <a:t>meer</a:t>
            </a:r>
            <a:r>
              <a:rPr lang="en-US" sz="4000" dirty="0"/>
              <a:t> </a:t>
            </a:r>
            <a:r>
              <a:rPr lang="en-US" sz="4000" dirty="0" err="1"/>
              <a:t>zien</a:t>
            </a:r>
            <a:r>
              <a:rPr lang="en-US" sz="4000" dirty="0"/>
              <a:t>, </a:t>
            </a:r>
            <a:r>
              <a:rPr lang="en-US" sz="4000" dirty="0" err="1" smtClean="0"/>
              <a:t>oordeel</a:t>
            </a:r>
            <a:r>
              <a:rPr lang="en-US" sz="4000" dirty="0" smtClean="0"/>
              <a:t> </a:t>
            </a:r>
            <a:r>
              <a:rPr lang="en-US" sz="4000" dirty="0"/>
              <a:t>– </a:t>
            </a:r>
            <a:r>
              <a:rPr lang="en-US" sz="4000" dirty="0" err="1"/>
              <a:t>dat</a:t>
            </a:r>
            <a:r>
              <a:rPr lang="en-US" sz="4000" dirty="0"/>
              <a:t> de </a:t>
            </a:r>
            <a:r>
              <a:rPr lang="en-US" sz="4000" dirty="0" err="1"/>
              <a:t>heerser</a:t>
            </a:r>
            <a:r>
              <a:rPr lang="en-US" sz="4000" dirty="0"/>
              <a:t> over </a:t>
            </a:r>
            <a:r>
              <a:rPr lang="en-US" sz="4000" dirty="0" err="1"/>
              <a:t>deze</a:t>
            </a:r>
            <a:r>
              <a:rPr lang="en-US" sz="4000" dirty="0"/>
              <a:t> </a:t>
            </a:r>
            <a:r>
              <a:rPr lang="en-US" sz="4000" dirty="0" err="1"/>
              <a:t>wereld</a:t>
            </a:r>
            <a:r>
              <a:rPr lang="en-US" sz="4000" dirty="0"/>
              <a:t> is </a:t>
            </a:r>
            <a:r>
              <a:rPr lang="en-US" sz="4000" dirty="0" err="1"/>
              <a:t>veroordeeld</a:t>
            </a:r>
            <a:r>
              <a:rPr lang="en-US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523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Joh 3:17-19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106" y="1476304"/>
            <a:ext cx="8381787" cy="51813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God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heeft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zijn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Zoon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niet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naar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de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wereld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gestuurd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om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een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oordeel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over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haar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te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vellen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maar om de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wereld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door hem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te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redden. 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Over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wie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in hem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gelooft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wordt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geen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oordeel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uitgesproken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maar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wie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niet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in hem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gelooft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is al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veroordeeld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omdat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hij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niet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wilde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geloven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in de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naam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van Gods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enige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Zoon. </a:t>
            </a:r>
            <a:r>
              <a:rPr lang="en-US" sz="4000" dirty="0" err="1" smtClean="0">
                <a:solidFill>
                  <a:schemeClr val="tx1">
                    <a:lumMod val="50000"/>
                  </a:schemeClr>
                </a:solidFill>
              </a:rPr>
              <a:t>Dit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is het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oordeel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: 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4000" dirty="0" smtClean="0"/>
              <a:t>het </a:t>
            </a:r>
            <a:r>
              <a:rPr lang="en-US" sz="4000" dirty="0" err="1"/>
              <a:t>licht</a:t>
            </a:r>
            <a:r>
              <a:rPr lang="en-US" sz="4000" dirty="0"/>
              <a:t> </a:t>
            </a:r>
            <a:r>
              <a:rPr lang="en-US" sz="4000" dirty="0" err="1"/>
              <a:t>kwam</a:t>
            </a:r>
            <a:r>
              <a:rPr lang="en-US" sz="4000" dirty="0"/>
              <a:t> in de </a:t>
            </a:r>
            <a:r>
              <a:rPr lang="en-US" sz="4000" dirty="0" err="1"/>
              <a:t>wereld</a:t>
            </a:r>
            <a:r>
              <a:rPr lang="en-US" sz="4000" dirty="0"/>
              <a:t> </a:t>
            </a:r>
            <a:r>
              <a:rPr lang="en-US" sz="4000" dirty="0" err="1"/>
              <a:t>en</a:t>
            </a:r>
            <a:r>
              <a:rPr lang="en-US" sz="4000" dirty="0"/>
              <a:t> de </a:t>
            </a:r>
            <a:r>
              <a:rPr lang="en-US" sz="4000" dirty="0" err="1"/>
              <a:t>mensen</a:t>
            </a:r>
            <a:r>
              <a:rPr lang="en-US" sz="4000" dirty="0"/>
              <a:t> </a:t>
            </a:r>
            <a:r>
              <a:rPr lang="en-US" sz="4000" dirty="0" err="1"/>
              <a:t>hielden</a:t>
            </a:r>
            <a:r>
              <a:rPr lang="en-US" sz="4000" dirty="0"/>
              <a:t> </a:t>
            </a:r>
            <a:r>
              <a:rPr lang="en-US" sz="4000" dirty="0" err="1"/>
              <a:t>meer</a:t>
            </a:r>
            <a:r>
              <a:rPr lang="en-US" sz="4000" dirty="0"/>
              <a:t> van de </a:t>
            </a:r>
            <a:r>
              <a:rPr lang="en-US" sz="4000" dirty="0" err="1"/>
              <a:t>duisternis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van het </a:t>
            </a:r>
            <a:r>
              <a:rPr lang="en-US" sz="4000" dirty="0" err="1"/>
              <a:t>licht</a:t>
            </a:r>
            <a:r>
              <a:rPr lang="en-US" sz="4000" dirty="0"/>
              <a:t>, want </a:t>
            </a:r>
            <a:r>
              <a:rPr lang="en-US" sz="4000" dirty="0" err="1"/>
              <a:t>hun</a:t>
            </a:r>
            <a:r>
              <a:rPr lang="en-US" sz="4000" dirty="0"/>
              <a:t> </a:t>
            </a:r>
            <a:r>
              <a:rPr lang="en-US" sz="4000" dirty="0" err="1"/>
              <a:t>daden</a:t>
            </a:r>
            <a:r>
              <a:rPr lang="en-US" sz="4000" dirty="0"/>
              <a:t> </a:t>
            </a:r>
            <a:r>
              <a:rPr lang="en-US" sz="4000" dirty="0" err="1"/>
              <a:t>waren</a:t>
            </a:r>
            <a:r>
              <a:rPr lang="en-US" sz="4000" dirty="0"/>
              <a:t> </a:t>
            </a:r>
            <a:r>
              <a:rPr lang="en-US" sz="4000" dirty="0" err="1"/>
              <a:t>slecht</a:t>
            </a:r>
            <a:r>
              <a:rPr lang="en-US" sz="4000" dirty="0"/>
              <a:t>. 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71361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06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800" b="1" dirty="0" smtClean="0">
                <a:latin typeface="+mn-lt"/>
              </a:rPr>
              <a:t>Hand 2:37</a:t>
            </a:r>
            <a:r>
              <a:rPr lang="en-US" sz="4800" dirty="0" smtClean="0">
                <a:latin typeface="+mn-lt"/>
              </a:rPr>
              <a:t>b</a:t>
            </a:r>
            <a:r>
              <a:rPr lang="en-US" sz="4800" b="1" dirty="0" smtClean="0">
                <a:latin typeface="+mn-lt"/>
              </a:rPr>
              <a:t>-39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484" y="1325366"/>
            <a:ext cx="8784404" cy="53322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‘Wat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moeten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we </a:t>
            </a:r>
            <a:r>
              <a:rPr lang="en-US" sz="4000" dirty="0" err="1" smtClean="0">
                <a:solidFill>
                  <a:schemeClr val="tx1">
                    <a:lumMod val="50000"/>
                  </a:schemeClr>
                </a:solidFill>
              </a:rPr>
              <a:t>doen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  </a:t>
            </a:r>
            <a:r>
              <a:rPr lang="en-US" sz="4000" dirty="0" err="1" smtClean="0">
                <a:solidFill>
                  <a:schemeClr val="tx1">
                    <a:lumMod val="50000"/>
                  </a:schemeClr>
                </a:solidFill>
              </a:rPr>
              <a:t>broeders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?’ Petrus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 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antwoordde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:</a:t>
            </a:r>
            <a:b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4000" dirty="0" smtClean="0"/>
              <a:t>‘</a:t>
            </a:r>
            <a:r>
              <a:rPr lang="en-US" sz="4000" dirty="0" err="1"/>
              <a:t>Keer</a:t>
            </a:r>
            <a:r>
              <a:rPr lang="en-US" sz="4000" dirty="0"/>
              <a:t> u </a:t>
            </a:r>
            <a:r>
              <a:rPr lang="en-US" sz="4000" dirty="0" err="1"/>
              <a:t>af</a:t>
            </a:r>
            <a:r>
              <a:rPr lang="en-US" sz="4000" dirty="0"/>
              <a:t> van </a:t>
            </a:r>
            <a:r>
              <a:rPr lang="en-US" sz="4000" dirty="0" err="1"/>
              <a:t>uw</a:t>
            </a:r>
            <a:r>
              <a:rPr lang="en-US" sz="4000" dirty="0"/>
              <a:t> </a:t>
            </a:r>
            <a:r>
              <a:rPr lang="en-US" sz="4000" dirty="0" err="1"/>
              <a:t>huidige</a:t>
            </a:r>
            <a:r>
              <a:rPr lang="en-US" sz="4000" dirty="0"/>
              <a:t> </a:t>
            </a:r>
            <a:r>
              <a:rPr lang="en-US" sz="4000" dirty="0" err="1" smtClean="0"/>
              <a:t>leven</a:t>
            </a:r>
            <a:r>
              <a:rPr lang="en-US" sz="4000" dirty="0" smtClean="0"/>
              <a:t> </a:t>
            </a:r>
            <a:r>
              <a:rPr lang="en-US" sz="4000" dirty="0" err="1" smtClean="0"/>
              <a:t>en</a:t>
            </a:r>
            <a:r>
              <a:rPr lang="en-US" sz="4000" dirty="0" smtClean="0"/>
              <a:t> </a:t>
            </a:r>
            <a:r>
              <a:rPr lang="en-US" sz="4000" dirty="0" err="1"/>
              <a:t>laat</a:t>
            </a:r>
            <a:r>
              <a:rPr lang="en-US" sz="4000" dirty="0"/>
              <a:t> </a:t>
            </a:r>
            <a:r>
              <a:rPr lang="en-US" sz="4000" dirty="0" smtClean="0"/>
              <a:t>u </a:t>
            </a:r>
            <a:r>
              <a:rPr lang="en-US" sz="4000" dirty="0" err="1" smtClean="0"/>
              <a:t>dopen</a:t>
            </a:r>
            <a:r>
              <a:rPr lang="en-US" sz="4000" dirty="0" smtClean="0"/>
              <a:t> </a:t>
            </a:r>
            <a:r>
              <a:rPr lang="en-US" sz="4000" dirty="0" err="1" smtClean="0"/>
              <a:t>onder</a:t>
            </a:r>
            <a:r>
              <a:rPr lang="en-US" sz="4000" dirty="0" smtClean="0"/>
              <a:t> </a:t>
            </a:r>
            <a:r>
              <a:rPr lang="en-US" sz="4000" dirty="0" err="1" smtClean="0"/>
              <a:t>aanroeping</a:t>
            </a:r>
            <a:r>
              <a:rPr lang="en-US" sz="4000" dirty="0" smtClean="0"/>
              <a:t> van </a:t>
            </a:r>
            <a:r>
              <a:rPr lang="en-US" sz="4000" dirty="0" err="1" smtClean="0"/>
              <a:t>Jezus</a:t>
            </a:r>
            <a:r>
              <a:rPr lang="en-US" sz="4000" dirty="0" smtClean="0"/>
              <a:t> </a:t>
            </a:r>
            <a:r>
              <a:rPr lang="en-US" sz="4000" dirty="0" err="1" smtClean="0"/>
              <a:t>Christus</a:t>
            </a:r>
            <a:r>
              <a:rPr lang="en-US" sz="4000" dirty="0" smtClean="0"/>
              <a:t> om </a:t>
            </a:r>
            <a:r>
              <a:rPr lang="en-US" sz="4000" dirty="0" err="1" smtClean="0"/>
              <a:t>vergeving</a:t>
            </a:r>
            <a:r>
              <a:rPr lang="en-US" sz="4000" dirty="0"/>
              <a:t> </a:t>
            </a:r>
            <a:r>
              <a:rPr lang="en-US" sz="4000" dirty="0" err="1"/>
              <a:t>te</a:t>
            </a:r>
            <a:r>
              <a:rPr lang="en-US" sz="4000" dirty="0"/>
              <a:t> </a:t>
            </a:r>
            <a:r>
              <a:rPr lang="en-US" sz="4000" dirty="0" err="1"/>
              <a:t>krijgen</a:t>
            </a:r>
            <a:r>
              <a:rPr lang="en-US" sz="4000" dirty="0"/>
              <a:t> </a:t>
            </a:r>
            <a:r>
              <a:rPr lang="en-US" sz="4000" dirty="0" err="1"/>
              <a:t>voor</a:t>
            </a:r>
            <a:r>
              <a:rPr lang="en-US" sz="4000" dirty="0"/>
              <a:t> </a:t>
            </a:r>
            <a:r>
              <a:rPr lang="en-US" sz="4000" dirty="0" err="1"/>
              <a:t>uw</a:t>
            </a:r>
            <a:r>
              <a:rPr lang="en-US" sz="4000" dirty="0"/>
              <a:t> </a:t>
            </a:r>
            <a:r>
              <a:rPr lang="en-US" sz="4000" dirty="0" err="1"/>
              <a:t>zonden</a:t>
            </a:r>
            <a:r>
              <a:rPr lang="en-US" sz="4000" dirty="0"/>
              <a:t>.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Dan </a:t>
            </a:r>
            <a:r>
              <a:rPr lang="en-US" sz="4000" dirty="0" err="1"/>
              <a:t>zal</a:t>
            </a:r>
            <a:r>
              <a:rPr lang="en-US" sz="4000" dirty="0"/>
              <a:t> de </a:t>
            </a:r>
            <a:r>
              <a:rPr lang="en-US" sz="4000" dirty="0" err="1"/>
              <a:t>heilige</a:t>
            </a:r>
            <a:r>
              <a:rPr lang="en-US" sz="4000" dirty="0"/>
              <a:t> </a:t>
            </a:r>
            <a:r>
              <a:rPr lang="en-US" sz="4000" dirty="0" err="1"/>
              <a:t>Geest</a:t>
            </a:r>
            <a:r>
              <a:rPr lang="en-US" sz="4000" dirty="0"/>
              <a:t> u </a:t>
            </a:r>
            <a:r>
              <a:rPr lang="en-US" sz="4000" dirty="0" err="1"/>
              <a:t>geschonken</a:t>
            </a:r>
            <a:r>
              <a:rPr lang="en-US" sz="4000" dirty="0"/>
              <a:t> </a:t>
            </a:r>
            <a:r>
              <a:rPr lang="en-US" sz="4000" dirty="0" err="1"/>
              <a:t>worden</a:t>
            </a:r>
            <a:r>
              <a:rPr lang="en-US" sz="4000" dirty="0"/>
              <a:t>, </a:t>
            </a:r>
            <a:r>
              <a:rPr lang="en-US" sz="4000" dirty="0" smtClean="0">
                <a:solidFill>
                  <a:schemeClr val="tx1">
                    <a:lumMod val="50000"/>
                  </a:schemeClr>
                </a:solidFill>
              </a:rPr>
              <a:t>want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voor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u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geldt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deze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belofte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evenals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voor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uw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 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kinderen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 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voor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allen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die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ver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weg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zijn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die de 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Heer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onze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God, tot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zich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zal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</a:schemeClr>
                </a:solidFill>
              </a:rPr>
              <a:t>roepen</a:t>
            </a: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.’</a:t>
            </a:r>
            <a:endParaRPr lang="en-US" sz="4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33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141</Words>
  <Application>Microsoft Macintosh PowerPoint</Application>
  <PresentationFormat>On-screen Show (4:3)</PresentationFormat>
  <Paragraphs>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Office Theme</vt:lpstr>
      <vt:lpstr>PowerPoint Presentation</vt:lpstr>
      <vt:lpstr>Gen 1:1-3</vt:lpstr>
      <vt:lpstr>PowerPoint Presentation</vt:lpstr>
      <vt:lpstr>Joh 3:21</vt:lpstr>
      <vt:lpstr>PowerPoint Presentation</vt:lpstr>
      <vt:lpstr>Joh 16:7-11</vt:lpstr>
      <vt:lpstr>Joh 3:17-19</vt:lpstr>
      <vt:lpstr>PowerPoint Presentation</vt:lpstr>
      <vt:lpstr>Hand 2:37b-39</vt:lpstr>
      <vt:lpstr>Zach 12:10</vt:lpstr>
      <vt:lpstr>PowerPoint Presentation</vt:lpstr>
      <vt:lpstr>Joh 3:21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Reinate Cramer</dc:creator>
  <cp:lastModifiedBy>Reinate Cramer</cp:lastModifiedBy>
  <cp:revision>3</cp:revision>
  <dcterms:created xsi:type="dcterms:W3CDTF">2017-06-03T07:44:14Z</dcterms:created>
  <dcterms:modified xsi:type="dcterms:W3CDTF">2017-06-03T08:13:52Z</dcterms:modified>
</cp:coreProperties>
</file>